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9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2"/>
    <a:srgbClr val="AC9E6D"/>
    <a:srgbClr val="081F3F"/>
    <a:srgbClr val="9C8D5A"/>
    <a:srgbClr val="3A3A51"/>
    <a:srgbClr val="888067"/>
    <a:srgbClr val="F9F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3867" autoAdjust="0"/>
  </p:normalViewPr>
  <p:slideViewPr>
    <p:cSldViewPr snapToGrid="0">
      <p:cViewPr varScale="1">
        <p:scale>
          <a:sx n="122" d="100"/>
          <a:sy n="122" d="100"/>
        </p:scale>
        <p:origin x="26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8B67F-85C9-4286-9F9E-6A89F3639AE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BC1B3-A5D6-416C-B6A3-9A1929E5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1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DBC1B3-A5D6-416C-B6A3-9A1929E5CA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1F0A768-DEAA-4E59-86A8-518A5A9A532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41539" y="2701390"/>
            <a:ext cx="6590982" cy="793046"/>
          </a:xfrm>
        </p:spPr>
        <p:txBody>
          <a:bodyPr anchor="t">
            <a:normAutofit/>
          </a:bodyPr>
          <a:lstStyle>
            <a:lvl1pPr>
              <a:defRPr>
                <a:solidFill>
                  <a:srgbClr val="9C8D5A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4200" b="1" dirty="0">
                <a:solidFill>
                  <a:srgbClr val="9C8D5A"/>
                </a:solidFill>
                <a:latin typeface="Georgia"/>
                <a:cs typeface="Georgia"/>
              </a:rPr>
              <a:t>Presentation Title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F41A420-A889-4FB8-96F2-FB331476F3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142599" y="398118"/>
            <a:ext cx="5318574" cy="550049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9C8D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3B2156C-4589-4C7D-8AC4-C33EA18535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43048" y="965094"/>
            <a:ext cx="5318125" cy="550862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rgbClr val="9C8D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Title, Department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2C2005A-D015-4C24-BAE0-36E6A3BF0C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1538" y="1515956"/>
            <a:ext cx="5318125" cy="550863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9C8D5A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0539C7E-A90A-47B5-9EF8-6CE0769010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41538" y="3493693"/>
            <a:ext cx="6590982" cy="690563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  <a:cs typeface="Georgia"/>
              </a:rPr>
              <a:t>Subhead</a:t>
            </a:r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2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DD5284A-F0EC-45ED-A568-275857290A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3401"/>
            <a:ext cx="9144000" cy="901700"/>
          </a:xfrm>
        </p:spPr>
        <p:txBody>
          <a:bodyPr anchor="ctr">
            <a:noAutofit/>
          </a:bodyPr>
          <a:lstStyle>
            <a:lvl1pPr marL="0" indent="0" algn="ctr">
              <a:buNone/>
              <a:defRPr sz="4200" b="1">
                <a:solidFill>
                  <a:srgbClr val="000032"/>
                </a:solidFill>
                <a:latin typeface="Georgia" panose="02040502050405020303" pitchFamily="18" charset="0"/>
              </a:defRPr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Divider Slide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79AA10C-2761-4D2A-8005-91A8984152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755900"/>
            <a:ext cx="9144000" cy="901700"/>
          </a:xfrm>
        </p:spPr>
        <p:txBody>
          <a:bodyPr anchor="ctr">
            <a:no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3000">
                <a:latin typeface="Georgia" panose="02040502050405020303" pitchFamily="18" charset="0"/>
              </a:defRPr>
            </a:lvl2pPr>
            <a:lvl3pPr>
              <a:defRPr sz="3000">
                <a:latin typeface="Georgia" panose="02040502050405020303" pitchFamily="18" charset="0"/>
              </a:defRPr>
            </a:lvl3pPr>
            <a:lvl4pPr>
              <a:defRPr sz="3000">
                <a:latin typeface="Georgia" panose="02040502050405020303" pitchFamily="18" charset="0"/>
              </a:defRPr>
            </a:lvl4pPr>
            <a:lvl5pPr>
              <a:defRPr sz="30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Agenda Topic Here</a:t>
            </a:r>
          </a:p>
        </p:txBody>
      </p:sp>
    </p:spTree>
    <p:extLst>
      <p:ext uri="{BB962C8B-B14F-4D97-AF65-F5344CB8AC3E}">
        <p14:creationId xmlns:p14="http://schemas.microsoft.com/office/powerpoint/2010/main" val="265592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2AF7971-70AB-4CAA-B906-DBE42308D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>
            <a:lvl1pPr>
              <a:defRPr sz="2000">
                <a:solidFill>
                  <a:srgbClr val="AC9E6D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sz="2000" dirty="0">
                <a:solidFill>
                  <a:srgbClr val="9C8D5A"/>
                </a:solidFill>
                <a:latin typeface="Georgia"/>
                <a:cs typeface="Georgia"/>
              </a:rPr>
              <a:t>Click to add text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79D6431A-7116-4D70-9484-8519F28F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9C7F7-56A9-4BE5-951D-FA2D8C688D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965200"/>
            <a:ext cx="8213725" cy="706763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rgbClr val="000032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2779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B3EB9BB-3976-4623-957A-355C3B856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>
            <a:lvl1pPr>
              <a:defRPr sz="2000">
                <a:solidFill>
                  <a:srgbClr val="AC9E6D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sz="2000" dirty="0">
                <a:solidFill>
                  <a:srgbClr val="9C8D5A"/>
                </a:solidFill>
                <a:latin typeface="Georgia"/>
                <a:cs typeface="Georgia"/>
              </a:rPr>
              <a:t>Click to add text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9CA6C3AF-693E-4BAD-961C-2385A7268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61A5B15-7BDC-459C-894F-CF7BEEEBE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6A6C0AB-C5A9-4326-B262-678AE288C73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6611" y="1921933"/>
            <a:ext cx="4040188" cy="516466"/>
          </a:xfrm>
        </p:spPr>
        <p:txBody>
          <a:bodyPr anchor="b">
            <a:normAutofit/>
          </a:bodyPr>
          <a:lstStyle>
            <a:lvl1pPr>
              <a:defRPr sz="2000">
                <a:solidFill>
                  <a:srgbClr val="AC9E6D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sz="2000" dirty="0">
                <a:solidFill>
                  <a:srgbClr val="9C8D5A"/>
                </a:solidFill>
                <a:latin typeface="Georgia"/>
                <a:cs typeface="Georgia"/>
              </a:rPr>
              <a:t>Click to add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7B5A5F-A72C-4648-A86B-398E00A407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965200"/>
            <a:ext cx="8229600" cy="702734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rgbClr val="000032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6706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22560C6-C611-4F20-A4D1-31D2D4852D2B}"/>
              </a:ext>
            </a:extLst>
          </p:cNvPr>
          <p:cNvSpPr txBox="1"/>
          <p:nvPr userDrawn="1"/>
        </p:nvSpPr>
        <p:spPr>
          <a:xfrm>
            <a:off x="0" y="2302933"/>
            <a:ext cx="9144000" cy="79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>
                <a:solidFill>
                  <a:srgbClr val="000032"/>
                </a:solidFill>
                <a:latin typeface="Georgia" panose="02040502050405020303" pitchFamily="18" charset="0"/>
                <a:cs typeface="Georgia"/>
              </a:rPr>
              <a:t>Questions</a:t>
            </a:r>
            <a:endParaRPr lang="en-US" sz="4200" dirty="0">
              <a:solidFill>
                <a:srgbClr val="000032"/>
              </a:solidFill>
              <a:latin typeface="Georgia" panose="02040502050405020303" pitchFamily="18" charset="0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7548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72316-9425-4A42-9349-34AFA090785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02CA-2878-4685-A671-AC3E77C3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kron.edu/gsg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F953-9045-4DAD-BF11-A8F23E73B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1539" y="2275840"/>
            <a:ext cx="6590982" cy="12185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Graduate Student Government</a:t>
            </a:r>
          </a:p>
        </p:txBody>
      </p:sp>
    </p:spTree>
    <p:extLst>
      <p:ext uri="{BB962C8B-B14F-4D97-AF65-F5344CB8AC3E}">
        <p14:creationId xmlns:p14="http://schemas.microsoft.com/office/powerpoint/2010/main" val="227586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4EED6-E418-4871-9FCC-03427EEFDF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Executive Committee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CA7A2D-27F3-4BB0-AFB8-3760CFE487E6}"/>
              </a:ext>
            </a:extLst>
          </p:cNvPr>
          <p:cNvSpPr txBox="1"/>
          <p:nvPr/>
        </p:nvSpPr>
        <p:spPr>
          <a:xfrm>
            <a:off x="1062772" y="2206109"/>
            <a:ext cx="107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President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ED79CE-393F-466B-81B8-ABCCCBDCAA18}"/>
              </a:ext>
            </a:extLst>
          </p:cNvPr>
          <p:cNvSpPr txBox="1"/>
          <p:nvPr/>
        </p:nvSpPr>
        <p:spPr>
          <a:xfrm>
            <a:off x="6838414" y="2670237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Arnob</a:t>
            </a:r>
            <a:r>
              <a:rPr lang="en-US" dirty="0"/>
              <a:t> </a:t>
            </a:r>
            <a:r>
              <a:rPr lang="en-US" dirty="0" err="1"/>
              <a:t>Banik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032C23-7CE7-4AF7-B717-A9069C9C8F5F}"/>
              </a:ext>
            </a:extLst>
          </p:cNvPr>
          <p:cNvSpPr txBox="1"/>
          <p:nvPr/>
        </p:nvSpPr>
        <p:spPr>
          <a:xfrm>
            <a:off x="3891249" y="2670237"/>
            <a:ext cx="134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Jared Brown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EE858C-A862-48D8-9992-FFF92F83F0BC}"/>
              </a:ext>
            </a:extLst>
          </p:cNvPr>
          <p:cNvSpPr txBox="1"/>
          <p:nvPr/>
        </p:nvSpPr>
        <p:spPr>
          <a:xfrm>
            <a:off x="819628" y="2670237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Amanda Stefin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4E1F73-9D78-4F75-ACFC-B01E095938CA}"/>
              </a:ext>
            </a:extLst>
          </p:cNvPr>
          <p:cNvSpPr txBox="1"/>
          <p:nvPr/>
        </p:nvSpPr>
        <p:spPr>
          <a:xfrm>
            <a:off x="3802636" y="2206109"/>
            <a:ext cx="152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Vice President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CF27F5-8CCD-49D7-93FF-154B84990B51}"/>
              </a:ext>
            </a:extLst>
          </p:cNvPr>
          <p:cNvSpPr txBox="1"/>
          <p:nvPr/>
        </p:nvSpPr>
        <p:spPr>
          <a:xfrm>
            <a:off x="7025500" y="2206109"/>
            <a:ext cx="1070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Treasurer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9A6AB3-0FED-4F76-A4B6-E17FA15EDD46}"/>
              </a:ext>
            </a:extLst>
          </p:cNvPr>
          <p:cNvSpPr txBox="1"/>
          <p:nvPr/>
        </p:nvSpPr>
        <p:spPr>
          <a:xfrm>
            <a:off x="3055014" y="3820895"/>
            <a:ext cx="30339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gsgpresident@uakron.edu</a:t>
            </a:r>
          </a:p>
          <a:p>
            <a:r>
              <a:rPr lang="en-US" dirty="0"/>
              <a:t>gsgvicepresident@uakron.edu</a:t>
            </a:r>
          </a:p>
          <a:p>
            <a:r>
              <a:rPr lang="en-US" dirty="0"/>
              <a:t>gsgtreasurer@uakron.edu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https://www.uakron.edu/gsg/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3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6E9C80-18A4-4593-BE21-B50882E5C1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College Senators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728A19-0BC1-472F-A1A2-13DF8A8D5522}"/>
              </a:ext>
            </a:extLst>
          </p:cNvPr>
          <p:cNvSpPr txBox="1"/>
          <p:nvPr/>
        </p:nvSpPr>
        <p:spPr>
          <a:xfrm>
            <a:off x="215115" y="1970085"/>
            <a:ext cx="2718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Jeremy Noll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College of Arts and Science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B02CB9-8465-49F8-915F-674E49E0EA25}"/>
              </a:ext>
            </a:extLst>
          </p:cNvPr>
          <p:cNvSpPr txBox="1"/>
          <p:nvPr/>
        </p:nvSpPr>
        <p:spPr>
          <a:xfrm>
            <a:off x="523404" y="5154136"/>
            <a:ext cx="21021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Sharon Crawford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Lebron James</a:t>
            </a:r>
          </a:p>
          <a:p>
            <a:pPr algn="ctr"/>
            <a:r>
              <a:rPr lang="en-US" dirty="0"/>
              <a:t>Family Foundation</a:t>
            </a:r>
          </a:p>
          <a:p>
            <a:pPr algn="ctr"/>
            <a:r>
              <a:rPr lang="en-US" dirty="0"/>
              <a:t>College of Education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0701D7-E68D-4777-86AB-77A14596F5F6}"/>
              </a:ext>
            </a:extLst>
          </p:cNvPr>
          <p:cNvSpPr txBox="1"/>
          <p:nvPr/>
        </p:nvSpPr>
        <p:spPr>
          <a:xfrm>
            <a:off x="0" y="3684384"/>
            <a:ext cx="3419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Paanii</a:t>
            </a:r>
            <a:r>
              <a:rPr lang="en-US" dirty="0"/>
              <a:t> Robertson-Laryea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College of Business Administration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D1AB84-DB80-4ABE-9299-B09F0BC4ADA2}"/>
              </a:ext>
            </a:extLst>
          </p:cNvPr>
          <p:cNvSpPr txBox="1"/>
          <p:nvPr/>
        </p:nvSpPr>
        <p:spPr>
          <a:xfrm>
            <a:off x="5572669" y="4644274"/>
            <a:ext cx="2284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Anwar </a:t>
            </a:r>
            <a:r>
              <a:rPr lang="en-US" dirty="0" err="1"/>
              <a:t>Sadek</a:t>
            </a:r>
            <a:endParaRPr lang="en-US" dirty="0"/>
          </a:p>
          <a:p>
            <a:pPr algn="ctr"/>
            <a:r>
              <a:rPr lang="en-US" dirty="0"/>
              <a:t>College of Engineering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453E98-1E2E-4F31-9977-975189F10550}"/>
              </a:ext>
            </a:extLst>
          </p:cNvPr>
          <p:cNvSpPr txBox="1"/>
          <p:nvPr/>
        </p:nvSpPr>
        <p:spPr>
          <a:xfrm>
            <a:off x="5260020" y="3361218"/>
            <a:ext cx="2909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Rachel </a:t>
            </a:r>
            <a:r>
              <a:rPr lang="en-US" dirty="0" err="1"/>
              <a:t>Keay-McVay</a:t>
            </a:r>
            <a:endParaRPr lang="en-US" dirty="0"/>
          </a:p>
          <a:p>
            <a:pPr algn="ctr"/>
            <a:r>
              <a:rPr lang="en-US" dirty="0"/>
              <a:t>College of Health Professions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3499BF-6BC1-409D-B282-0828FA21CA45}"/>
              </a:ext>
            </a:extLst>
          </p:cNvPr>
          <p:cNvSpPr txBox="1"/>
          <p:nvPr/>
        </p:nvSpPr>
        <p:spPr>
          <a:xfrm>
            <a:off x="5362581" y="1970085"/>
            <a:ext cx="2704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Derek Schwarz</a:t>
            </a:r>
          </a:p>
          <a:p>
            <a:pPr algn="ctr"/>
            <a:r>
              <a:rPr lang="en-US" dirty="0"/>
              <a:t>College of Polymer Science</a:t>
            </a:r>
          </a:p>
          <a:p>
            <a:pPr algn="ctr"/>
            <a:r>
              <a:rPr lang="en-US" dirty="0"/>
              <a:t>and Polymer Engineering</a:t>
            </a:r>
          </a:p>
        </p:txBody>
      </p:sp>
    </p:spTree>
    <p:extLst>
      <p:ext uri="{BB962C8B-B14F-4D97-AF65-F5344CB8AC3E}">
        <p14:creationId xmlns:p14="http://schemas.microsoft.com/office/powerpoint/2010/main" val="178853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54BE6-E1BF-43A7-BF36-2AD2E8423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3711" y="2480733"/>
            <a:ext cx="8156575" cy="27294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9C8D5A"/>
                </a:solidFill>
              </a:rPr>
              <a:t>Date: </a:t>
            </a:r>
            <a:r>
              <a:rPr lang="en-US" sz="3200" b="1" dirty="0">
                <a:solidFill>
                  <a:srgbClr val="081F3F"/>
                </a:solidFill>
              </a:rPr>
              <a:t>September 10, 2019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9C8D5A"/>
                </a:solidFill>
              </a:rPr>
              <a:t>Time: </a:t>
            </a:r>
            <a:r>
              <a:rPr lang="en-US" sz="3200" b="1" dirty="0">
                <a:solidFill>
                  <a:srgbClr val="000032"/>
                </a:solidFill>
              </a:rPr>
              <a:t>5-6 PM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9C8D5A"/>
                </a:solidFill>
              </a:rPr>
              <a:t>Where: </a:t>
            </a:r>
            <a:r>
              <a:rPr lang="en-US" sz="3200" b="1" dirty="0">
                <a:solidFill>
                  <a:srgbClr val="000032"/>
                </a:solidFill>
              </a:rPr>
              <a:t>Simmons Hall Auditorium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AC9E6D"/>
                </a:solidFill>
              </a:rPr>
              <a:t>Why: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Money</a:t>
            </a:r>
            <a:r>
              <a:rPr lang="en-US" sz="3200" b="1" dirty="0">
                <a:solidFill>
                  <a:srgbClr val="000032"/>
                </a:solidFill>
              </a:rPr>
              <a:t>,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Coffee</a:t>
            </a:r>
            <a:r>
              <a:rPr lang="en-US" sz="3200" b="1" dirty="0">
                <a:solidFill>
                  <a:srgbClr val="000032"/>
                </a:solidFill>
              </a:rPr>
              <a:t>, </a:t>
            </a:r>
            <a:r>
              <a:rPr lang="en-US" sz="3200" b="1" dirty="0">
                <a:solidFill>
                  <a:srgbClr val="FFC000"/>
                </a:solidFill>
              </a:rPr>
              <a:t>Cookies</a:t>
            </a:r>
            <a:r>
              <a:rPr lang="en-US" sz="3200" b="1" dirty="0">
                <a:solidFill>
                  <a:srgbClr val="000032"/>
                </a:solidFill>
              </a:rPr>
              <a:t>,  </a:t>
            </a:r>
            <a:r>
              <a:rPr lang="en-US" sz="3200" b="1" dirty="0">
                <a:solidFill>
                  <a:srgbClr val="0070C0"/>
                </a:solidFill>
              </a:rPr>
              <a:t>New Friends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6E9C80-18A4-4593-BE21-B50882E5C1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Save the Date for GSG General Body Meeting!</a:t>
            </a:r>
          </a:p>
        </p:txBody>
      </p:sp>
    </p:spTree>
    <p:extLst>
      <p:ext uri="{BB962C8B-B14F-4D97-AF65-F5344CB8AC3E}">
        <p14:creationId xmlns:p14="http://schemas.microsoft.com/office/powerpoint/2010/main" val="58581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B7083F-A289-4008-AD41-3A1E0E1560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Events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4733B-B029-49BD-BAD0-1F39F76DD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8229598" cy="3569230"/>
          </a:xfrm>
        </p:spPr>
        <p:txBody>
          <a:bodyPr>
            <a:normAutofit/>
          </a:bodyPr>
          <a:lstStyle/>
          <a:p>
            <a:r>
              <a:rPr lang="en-US" sz="2000" dirty="0"/>
              <a:t>ZPN Bingo, August 22, 7-9 PM Student Union Ballrooms</a:t>
            </a:r>
          </a:p>
          <a:p>
            <a:r>
              <a:rPr lang="en-US" sz="2000" dirty="0"/>
              <a:t>Casino Night, August 24, 8-11 PM EJ Thomas</a:t>
            </a:r>
          </a:p>
          <a:p>
            <a:r>
              <a:rPr lang="en-US" sz="2000" dirty="0"/>
              <a:t>Breakfast at Bierce, August 28, 8-10 AM Bierce Library</a:t>
            </a:r>
          </a:p>
          <a:p>
            <a:r>
              <a:rPr lang="en-US" sz="2000" dirty="0"/>
              <a:t>Ice Cream Social and Akron’s Men Basketball Meet and Greet, August 28, 6-8 PM </a:t>
            </a:r>
            <a:r>
              <a:rPr lang="en-US" sz="2000" dirty="0" err="1"/>
              <a:t>InfoCision</a:t>
            </a:r>
            <a:r>
              <a:rPr lang="en-US" sz="2000" dirty="0"/>
              <a:t> Stadium 5</a:t>
            </a:r>
            <a:r>
              <a:rPr lang="en-US" sz="2000" baseline="30000" dirty="0"/>
              <a:t>th</a:t>
            </a:r>
            <a:r>
              <a:rPr lang="en-US" sz="2000" dirty="0"/>
              <a:t> Floor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64FE5A-FC93-48C7-A5B4-BE30AD18BE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Week of Welcome!</a:t>
            </a:r>
          </a:p>
        </p:txBody>
      </p:sp>
    </p:spTree>
    <p:extLst>
      <p:ext uri="{BB962C8B-B14F-4D97-AF65-F5344CB8AC3E}">
        <p14:creationId xmlns:p14="http://schemas.microsoft.com/office/powerpoint/2010/main" val="238382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42EE4E-EB79-4A49-AD79-A32EDB90E9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Diversity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A139D-71EE-449E-8DE8-837E9E0501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Indian Dance Night, September 25</a:t>
            </a:r>
            <a:r>
              <a:rPr lang="en-US" sz="1800" baseline="30000" dirty="0"/>
              <a:t>th</a:t>
            </a:r>
            <a:r>
              <a:rPr lang="en-US" sz="1800" dirty="0"/>
              <a:t> at 8 pm</a:t>
            </a:r>
          </a:p>
          <a:p>
            <a:r>
              <a:rPr lang="en-US" sz="1800" dirty="0"/>
              <a:t>Diversity Fest, September 24</a:t>
            </a:r>
            <a:r>
              <a:rPr lang="en-US" sz="1800" baseline="30000" dirty="0"/>
              <a:t>th</a:t>
            </a:r>
            <a:r>
              <a:rPr lang="en-US" sz="1800" dirty="0"/>
              <a:t> from 11 am to 1 pm</a:t>
            </a:r>
          </a:p>
          <a:p>
            <a:r>
              <a:rPr lang="en-US" sz="1800" dirty="0"/>
              <a:t>Chinese Kite Flying, September 24</a:t>
            </a:r>
            <a:r>
              <a:rPr lang="en-US" sz="1800" baseline="30000" dirty="0"/>
              <a:t>th</a:t>
            </a:r>
            <a:r>
              <a:rPr lang="en-US" sz="1800" dirty="0"/>
              <a:t> at 5 pm</a:t>
            </a:r>
          </a:p>
          <a:p>
            <a:r>
              <a:rPr lang="en-US" sz="1800" dirty="0"/>
              <a:t>Know Your Rights Panel, September 24</a:t>
            </a:r>
            <a:r>
              <a:rPr lang="en-US" sz="1800" baseline="30000" dirty="0"/>
              <a:t>th</a:t>
            </a:r>
            <a:r>
              <a:rPr lang="en-US" sz="1800" dirty="0"/>
              <a:t> at 7 pm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54BE6-E1BF-43A7-BF36-2AD2E8423E8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Men’s Soccer, August 21</a:t>
            </a:r>
            <a:r>
              <a:rPr lang="en-US" sz="1800" baseline="30000" dirty="0"/>
              <a:t>st</a:t>
            </a:r>
            <a:r>
              <a:rPr lang="en-US" sz="1800" dirty="0"/>
              <a:t> at 7 pm</a:t>
            </a:r>
          </a:p>
          <a:p>
            <a:r>
              <a:rPr lang="en-US" sz="1800" dirty="0"/>
              <a:t>Women’s Soccer, August 23</a:t>
            </a:r>
            <a:r>
              <a:rPr lang="en-US" sz="1800" baseline="30000" dirty="0"/>
              <a:t>rd</a:t>
            </a:r>
            <a:r>
              <a:rPr lang="en-US" sz="1800" dirty="0"/>
              <a:t> at 7 pm</a:t>
            </a:r>
          </a:p>
          <a:p>
            <a:r>
              <a:rPr lang="en-US" sz="1800" dirty="0"/>
              <a:t>Football, September 7</a:t>
            </a:r>
            <a:r>
              <a:rPr lang="en-US" sz="1800" baseline="30000" dirty="0"/>
              <a:t>th</a:t>
            </a:r>
            <a:r>
              <a:rPr lang="en-US" sz="1800" dirty="0"/>
              <a:t> at 12 pm</a:t>
            </a:r>
          </a:p>
          <a:p>
            <a:r>
              <a:rPr lang="en-US" sz="1800" dirty="0"/>
              <a:t>Women’s Volleyball, September 28</a:t>
            </a:r>
            <a:r>
              <a:rPr lang="en-US" sz="1800" baseline="30000" dirty="0"/>
              <a:t>th</a:t>
            </a:r>
            <a:r>
              <a:rPr lang="en-US" sz="1800" dirty="0"/>
              <a:t> at 7 pm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89F1A-98DB-40A7-8B24-A027DD536CFF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Sports (free with </a:t>
            </a:r>
            <a:r>
              <a:rPr lang="en-US" sz="2400" dirty="0" err="1"/>
              <a:t>ZipCard</a:t>
            </a:r>
            <a:r>
              <a:rPr lang="en-US" sz="2400" dirty="0"/>
              <a:t>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6E9C80-18A4-4593-BE21-B50882E5C1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Campus Event Highlights</a:t>
            </a:r>
          </a:p>
        </p:txBody>
      </p:sp>
    </p:spTree>
    <p:extLst>
      <p:ext uri="{BB962C8B-B14F-4D97-AF65-F5344CB8AC3E}">
        <p14:creationId xmlns:p14="http://schemas.microsoft.com/office/powerpoint/2010/main" val="363827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6685F8-6333-4C4D-ABA0-A8BB01FFC1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Follow us on Facebook!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CCC78-490F-4C09-8D9D-8BE988B8C1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 University of Akron Graduate Student Government</a:t>
            </a:r>
          </a:p>
        </p:txBody>
      </p:sp>
    </p:spTree>
    <p:extLst>
      <p:ext uri="{BB962C8B-B14F-4D97-AF65-F5344CB8AC3E}">
        <p14:creationId xmlns:p14="http://schemas.microsoft.com/office/powerpoint/2010/main" val="121045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6611</TotalTime>
  <Words>269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Verdana</vt:lpstr>
      <vt:lpstr>Office Theme</vt:lpstr>
      <vt:lpstr>Graduate Student Government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 of Akron - general PPT template</dc:title>
  <dc:subject/>
  <dc:creator>University Communications and Marketing</dc:creator>
  <cp:keywords/>
  <dc:description/>
  <cp:lastModifiedBy>Blake,Heather A</cp:lastModifiedBy>
  <cp:revision>32</cp:revision>
  <dcterms:created xsi:type="dcterms:W3CDTF">2018-08-18T22:57:04Z</dcterms:created>
  <dcterms:modified xsi:type="dcterms:W3CDTF">2019-08-23T13:11:33Z</dcterms:modified>
  <cp:category/>
</cp:coreProperties>
</file>